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1797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7" orient="horz" pos="3725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pos="733" userDrawn="1">
          <p15:clr>
            <a:srgbClr val="A4A3A4"/>
          </p15:clr>
        </p15:guide>
        <p15:guide id="10" pos="6947" userDrawn="1">
          <p15:clr>
            <a:srgbClr val="A4A3A4"/>
          </p15:clr>
        </p15:guide>
        <p15:guide id="11" orient="horz" pos="1729" userDrawn="1">
          <p15:clr>
            <a:srgbClr val="A4A3A4"/>
          </p15:clr>
        </p15:guide>
        <p15:guide id="12" pos="597" userDrawn="1">
          <p15:clr>
            <a:srgbClr val="A4A3A4"/>
          </p15:clr>
        </p15:guide>
        <p15:guide id="13" pos="7083" userDrawn="1">
          <p15:clr>
            <a:srgbClr val="A4A3A4"/>
          </p15:clr>
        </p15:guide>
        <p15:guide id="14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F0D9"/>
    <a:srgbClr val="D3E8C6"/>
    <a:srgbClr val="6C4040"/>
    <a:srgbClr val="414D67"/>
    <a:srgbClr val="4F2F2F"/>
    <a:srgbClr val="444970"/>
    <a:srgbClr val="4C5A78"/>
    <a:srgbClr val="406884"/>
    <a:srgbClr val="55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4" y="90"/>
      </p:cViewPr>
      <p:guideLst>
        <p:guide orient="horz" pos="2160"/>
        <p:guide pos="3840"/>
        <p:guide orient="horz" pos="572"/>
        <p:guide orient="horz" pos="1797"/>
        <p:guide orient="horz" pos="981"/>
        <p:guide orient="horz" pos="3725"/>
        <p:guide orient="horz" pos="2976"/>
        <p:guide pos="733"/>
        <p:guide pos="6947"/>
        <p:guide orient="horz" pos="1729"/>
        <p:guide pos="597"/>
        <p:guide pos="7083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92FB3-7AB2-4848-B186-9AE0216C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658540-11D4-4D65-BDB5-B02AA1743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BF0C2-174E-4A27-B7C7-CB8CBCB9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E985F-26F9-4C31-A494-2FD9F214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80940-74A0-4917-B72C-C0F5269F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07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4C532-612D-49C7-BAED-44E04769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0896C-04C4-4033-8823-D7495694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4F01A-14D3-42AD-8895-67134ABF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32EFC7-4D22-4CE3-846A-12FDEE23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F1F4D-AD10-4B1D-BE5E-BBD90A37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21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68D2CD-A8A5-40E7-8429-1958F626D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D3C54B-8536-409B-9D89-001494EAD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7B14D-7CA5-4D72-ADD4-C77291D1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60A7E-1DDF-49FD-B48A-CC1D31B7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10E22-2B52-4009-9FEB-7375EC5A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18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F1996-D6F8-45D6-8816-71EA7DA5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7171B-5507-4B3C-87E3-6F41ACCF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969F3-C1E5-482B-945B-4BF3001C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53882-426F-41C5-BB49-97FBD368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0E361-68D6-4BC3-98A1-FC437577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1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B2750-D94B-4561-AA13-1AE5AE20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953DB-0805-4BCF-8FBB-A805AEB5A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F3852-3B4B-4706-B716-4E781800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83A1C6-7CA2-47AF-8091-F6D55A89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977F2-6ECB-4DFE-8EAE-50E4F7BD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69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C45F4-49C8-4BD6-9384-0B711AD3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830A5-B09B-491F-A53D-F178DA63B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BB4377-2B44-4362-98CC-D9BB41D6F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7B5F4A-BCFD-4547-B837-23015E8D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498D36-18E6-4F23-8EAA-337F3512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A44D7-3186-4612-A660-B01B9131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09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75C87-6E1D-4EB6-8E54-31A26797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6A90B-168E-4F2D-BC46-28FF053E9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50D46B-A057-46ED-BA9C-237CEA33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F3AB18-D76E-43CC-99A4-385591969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FE3B06-6D2F-4F58-A311-67E733C16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329C75-C72B-4137-B619-C8AD08B3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148C9D-E88C-403D-972D-09E0050E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82AB87-AC8D-41D8-B0C2-D028FAC4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3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E617B-B2C3-4F65-BE3B-F3CD8661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A58D46-7C20-4506-8EEB-A4486672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0DAC19-1269-4FEA-B3D1-21752A61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9EC185-4A54-4BD1-842B-303B0873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03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080889-0847-4D6C-8F6B-B2D15317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0F337B-C7BB-472A-A2CD-6B6577DD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6D3CB9-67D8-4940-8FEE-EACC83FB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1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2777A-C0BB-4B3B-9976-F218F104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925AD-093B-4E46-914D-3DCBB9F2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65F4CC-AD85-4311-BD3D-F0F9C6D5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D55E7-8D00-4241-9F24-C2C11753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E9551-950B-45F3-9428-FCF74474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C928DF-D422-4FC5-94AE-FADB18AC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7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7EA55-2B16-470E-97FB-B2CE1CE7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3B4EA8-0597-488D-A768-0FB3C670E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F305BC-B657-4713-9192-3841C353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90FA8D-FA7D-4E31-A2B7-A1516AF4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179069-AAB5-4893-A107-B2A41048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56982A-5119-4C0F-A163-F5508000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3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17229-78F1-457C-908B-5A24B9BF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41B789-9235-49BB-B2DB-C5481DE36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2704-93C5-4D94-B174-D9035DBD7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009-FA7F-4C3D-98D5-A89756013457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E60EC6-760A-46A7-BF90-FB6ACE395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7DD2-6562-4CB4-BADA-923DB5BF9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80C0-AA87-4C87-BEC2-A46F6B6FF2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9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44144A-BB3D-4F93-850A-E0E62A4D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07"/>
            <a:ext cx="12192000" cy="23198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7A41C6-7F13-42CA-A78F-A70ED9ACA5B3}"/>
              </a:ext>
            </a:extLst>
          </p:cNvPr>
          <p:cNvSpPr/>
          <p:nvPr/>
        </p:nvSpPr>
        <p:spPr>
          <a:xfrm>
            <a:off x="4360916" y="742870"/>
            <a:ext cx="3061919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>
                <a:solidFill>
                  <a:srgbClr val="0070C0"/>
                </a:solidFill>
              </a:rPr>
              <a:t>YAMAYO tape measure correction slide rule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9045F7-CA26-48E0-8BE3-7F8A938B3518}"/>
              </a:ext>
            </a:extLst>
          </p:cNvPr>
          <p:cNvSpPr/>
          <p:nvPr/>
        </p:nvSpPr>
        <p:spPr>
          <a:xfrm>
            <a:off x="235725" y="747437"/>
            <a:ext cx="2047411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>
                <a:solidFill>
                  <a:srgbClr val="0070C0"/>
                </a:solidFill>
              </a:rPr>
              <a:t>Yamayo measuring the world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9BFE85-6395-4A62-8C78-51B2B1873666}"/>
              </a:ext>
            </a:extLst>
          </p:cNvPr>
          <p:cNvSpPr/>
          <p:nvPr/>
        </p:nvSpPr>
        <p:spPr>
          <a:xfrm>
            <a:off x="-1" y="1239051"/>
            <a:ext cx="1212695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Standard tension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9D29794-9BF4-490A-BC58-CB0F22D8A7FC}"/>
              </a:ext>
            </a:extLst>
          </p:cNvPr>
          <p:cNvSpPr/>
          <p:nvPr/>
        </p:nvSpPr>
        <p:spPr>
          <a:xfrm>
            <a:off x="-12607" y="1862664"/>
            <a:ext cx="1622239" cy="24198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>
            <a:spAutoFit/>
          </a:bodyPr>
          <a:lstStyle/>
          <a:p>
            <a:pPr algn="r"/>
            <a:r>
              <a:rPr lang="en-US" sz="1100">
                <a:solidFill>
                  <a:srgbClr val="0070C0"/>
                </a:solidFill>
              </a:rPr>
              <a:t>For tension compensation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D04ADC-F697-49B9-A8D9-3C58CFC33F94}"/>
              </a:ext>
            </a:extLst>
          </p:cNvPr>
          <p:cNvSpPr/>
          <p:nvPr/>
        </p:nvSpPr>
        <p:spPr>
          <a:xfrm>
            <a:off x="10645425" y="1709305"/>
            <a:ext cx="1543692" cy="24198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For looseness correction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6D40FD-53D9-4CF4-89E7-A62DDE0D12E9}"/>
              </a:ext>
            </a:extLst>
          </p:cNvPr>
          <p:cNvSpPr/>
          <p:nvPr/>
        </p:nvSpPr>
        <p:spPr>
          <a:xfrm>
            <a:off x="9637418" y="2357777"/>
            <a:ext cx="1412815" cy="2419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Looseness correction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2627E65-89B6-4BB5-B992-BF701CD7733D}"/>
              </a:ext>
            </a:extLst>
          </p:cNvPr>
          <p:cNvSpPr/>
          <p:nvPr/>
        </p:nvSpPr>
        <p:spPr>
          <a:xfrm>
            <a:off x="10532567" y="1974227"/>
            <a:ext cx="1356709" cy="2419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Measurement length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9FBE9F2-3556-44EF-A03B-57684D88B40B}"/>
              </a:ext>
            </a:extLst>
          </p:cNvPr>
          <p:cNvSpPr/>
          <p:nvPr/>
        </p:nvSpPr>
        <p:spPr>
          <a:xfrm>
            <a:off x="10866393" y="1428653"/>
            <a:ext cx="1290985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200">
                <a:solidFill>
                  <a:srgbClr val="0070C0"/>
                </a:solidFill>
              </a:rPr>
              <a:t>Measured tension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D5E7747-FD00-4500-8DBE-6E7A9EE5C016}"/>
              </a:ext>
            </a:extLst>
          </p:cNvPr>
          <p:cNvSpPr/>
          <p:nvPr/>
        </p:nvSpPr>
        <p:spPr>
          <a:xfrm>
            <a:off x="9895060" y="682636"/>
            <a:ext cx="951149" cy="41125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Tension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compensation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C78116D-351F-4C16-A2E7-2EAC3FE6F2DF}"/>
              </a:ext>
            </a:extLst>
          </p:cNvPr>
          <p:cNvSpPr/>
          <p:nvPr/>
        </p:nvSpPr>
        <p:spPr>
          <a:xfrm>
            <a:off x="11104130" y="700222"/>
            <a:ext cx="933515" cy="41125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Ground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measurement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FA49BB3-066B-4E8A-A8A1-1EE14662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" y="3927718"/>
            <a:ext cx="12192000" cy="239737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CB041359-DB2E-4E24-B595-2C9C1FC20096}"/>
              </a:ext>
            </a:extLst>
          </p:cNvPr>
          <p:cNvSpPr/>
          <p:nvPr/>
        </p:nvSpPr>
        <p:spPr>
          <a:xfrm>
            <a:off x="19763" y="4962404"/>
            <a:ext cx="1223092" cy="24198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For positive tension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7584052-A292-4EB9-BA3C-C1EB8558BCFC}"/>
              </a:ext>
            </a:extLst>
          </p:cNvPr>
          <p:cNvSpPr/>
          <p:nvPr/>
        </p:nvSpPr>
        <p:spPr>
          <a:xfrm>
            <a:off x="1819277" y="5808908"/>
            <a:ext cx="624800" cy="41125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Nominal tension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98282B2-B0C2-4A82-9008-4FD9CEA5612B}"/>
              </a:ext>
            </a:extLst>
          </p:cNvPr>
          <p:cNvSpPr/>
          <p:nvPr/>
        </p:nvSpPr>
        <p:spPr>
          <a:xfrm>
            <a:off x="9368234" y="4091934"/>
            <a:ext cx="1359915" cy="2419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inclination correction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F7452C-6A6E-46DE-9FA9-DA1E9917261E}"/>
              </a:ext>
            </a:extLst>
          </p:cNvPr>
          <p:cNvSpPr/>
          <p:nvPr/>
        </p:nvSpPr>
        <p:spPr>
          <a:xfrm>
            <a:off x="10907637" y="4509346"/>
            <a:ext cx="951149" cy="41125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Temperature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compensation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FF93EB7-05C7-4F0B-A725-92E520C6A2EB}"/>
              </a:ext>
            </a:extLst>
          </p:cNvPr>
          <p:cNvSpPr/>
          <p:nvPr/>
        </p:nvSpPr>
        <p:spPr>
          <a:xfrm>
            <a:off x="10317763" y="4900765"/>
            <a:ext cx="1496170" cy="2419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Measured temperature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959EBC2-1B4A-49FC-9FF4-EBC5FC6F47D7}"/>
              </a:ext>
            </a:extLst>
          </p:cNvPr>
          <p:cNvSpPr/>
          <p:nvPr/>
        </p:nvSpPr>
        <p:spPr>
          <a:xfrm>
            <a:off x="9888813" y="5183853"/>
            <a:ext cx="1294191" cy="2419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Constant correction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E5ED785-6D58-43D6-B7D4-71CEAB4E4FE5}"/>
              </a:ext>
            </a:extLst>
          </p:cNvPr>
          <p:cNvSpPr/>
          <p:nvPr/>
        </p:nvSpPr>
        <p:spPr>
          <a:xfrm>
            <a:off x="9552093" y="5853406"/>
            <a:ext cx="1061756" cy="2419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</a:rPr>
              <a:t>Positive tension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C380070-FAE8-42E7-8AB5-1CE32C37C03E}"/>
              </a:ext>
            </a:extLst>
          </p:cNvPr>
          <p:cNvSpPr/>
          <p:nvPr/>
        </p:nvSpPr>
        <p:spPr>
          <a:xfrm>
            <a:off x="10661776" y="5800227"/>
            <a:ext cx="980003" cy="41125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(Intermediate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measurement)</a:t>
            </a:r>
          </a:p>
        </p:txBody>
      </p:sp>
    </p:spTree>
    <p:extLst>
      <p:ext uri="{BB962C8B-B14F-4D97-AF65-F5344CB8AC3E}">
        <p14:creationId xmlns:p14="http://schemas.microsoft.com/office/powerpoint/2010/main" val="3991452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47</Words>
  <Application>Microsoft Office PowerPoint</Application>
  <PresentationFormat>Panorámica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Fernández</dc:creator>
  <cp:lastModifiedBy>Jose Fernández</cp:lastModifiedBy>
  <cp:revision>54</cp:revision>
  <dcterms:created xsi:type="dcterms:W3CDTF">2020-03-14T12:18:50Z</dcterms:created>
  <dcterms:modified xsi:type="dcterms:W3CDTF">2020-09-13T12:01:21Z</dcterms:modified>
</cp:coreProperties>
</file>